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5017-52CB-45D7-A078-CE0539256BF1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7D8F-8859-4108-BFF8-38B35AC27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182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5017-52CB-45D7-A078-CE0539256BF1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7D8F-8859-4108-BFF8-38B35AC27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633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5017-52CB-45D7-A078-CE0539256BF1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7D8F-8859-4108-BFF8-38B35AC27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05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5017-52CB-45D7-A078-CE0539256BF1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7D8F-8859-4108-BFF8-38B35AC27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54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5017-52CB-45D7-A078-CE0539256BF1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7D8F-8859-4108-BFF8-38B35AC27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08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5017-52CB-45D7-A078-CE0539256BF1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7D8F-8859-4108-BFF8-38B35AC27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701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5017-52CB-45D7-A078-CE0539256BF1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7D8F-8859-4108-BFF8-38B35AC27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3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5017-52CB-45D7-A078-CE0539256BF1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7D8F-8859-4108-BFF8-38B35AC27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112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5017-52CB-45D7-A078-CE0539256BF1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7D8F-8859-4108-BFF8-38B35AC27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358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5017-52CB-45D7-A078-CE0539256BF1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7D8F-8859-4108-BFF8-38B35AC27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42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5017-52CB-45D7-A078-CE0539256BF1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7D8F-8859-4108-BFF8-38B35AC27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792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95017-52CB-45D7-A078-CE0539256BF1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47D8F-8859-4108-BFF8-38B35AC27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77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505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Arrow and the Song</a:t>
            </a:r>
          </a:p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By: Henry Wadsworth </a:t>
            </a:r>
          </a:p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Longfellow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shot an arrow into the air,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fell to earth, I knew not where;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For, so swiftly it flew, the sight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Could not follow it in its flight.</a:t>
            </a:r>
          </a:p>
          <a:p>
            <a:pPr algn="ctr"/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breathed a song into the air,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fell to earth, I knew not where;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who has sight so keen and strong,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it can follow the flight of song?</a:t>
            </a:r>
          </a:p>
          <a:p>
            <a:pPr algn="ctr"/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Long, long afterward, in an oak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found the arrow, still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unbroke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the song, from beginning to end,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found again in the heart of a friend.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7000" y="-6643"/>
            <a:ext cx="3505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Arrow and the Song</a:t>
            </a:r>
          </a:p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By: Henry Wadsworth </a:t>
            </a:r>
          </a:p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Longfellow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shot an arrow into the air,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fell to earth, I knew not where;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For, so swiftly it flew, the sight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Could not follow it in its flight.</a:t>
            </a:r>
          </a:p>
          <a:p>
            <a:pPr algn="ctr"/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breathed a song into the air,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fell to earth, I knew not where;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who has sight so keen and strong,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it can follow the flight of song?</a:t>
            </a:r>
          </a:p>
          <a:p>
            <a:pPr algn="ctr"/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Long, long afterward, in an oak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found the arrow, still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unbroke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the song, from beginning to end,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found again in the heart of a friend.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441680"/>
            <a:ext cx="3505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Arrow and the Song</a:t>
            </a:r>
          </a:p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By: Henry Wadsworth </a:t>
            </a:r>
          </a:p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Longfellow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shot an arrow into the air,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fell to earth, I knew not where;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For, so swiftly it flew, the sight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Could not follow it in its flight.</a:t>
            </a:r>
          </a:p>
          <a:p>
            <a:pPr algn="ctr"/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breathed a song into the air,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fell to earth, I knew not where;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who has sight so keen and strong,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it can follow the flight of song?</a:t>
            </a:r>
          </a:p>
          <a:p>
            <a:pPr algn="ctr"/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Long, long afterward, in an oak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found the arrow, still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unbroke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the song, from beginning to end,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found again in the heart of a friend.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38800" y="0"/>
            <a:ext cx="3505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Arrow and the Song</a:t>
            </a:r>
          </a:p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By: Henry Wadsworth </a:t>
            </a:r>
          </a:p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Longfellow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shot an arrow into the air,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fell to earth, I knew not where;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For, so swiftly it flew, the sight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Could not follow it in its flight.</a:t>
            </a:r>
          </a:p>
          <a:p>
            <a:pPr algn="ctr"/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breathed a song into the air,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fell to earth, I knew not where;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who has sight so keen and strong,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it can follow the flight of song?</a:t>
            </a:r>
          </a:p>
          <a:p>
            <a:pPr algn="ctr"/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Long, long afterward, in an oak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found the arrow, still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unbroke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the song, from beginning to end,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found again in the heart of a friend.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67000" y="3429000"/>
            <a:ext cx="3505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Arrow and the Song</a:t>
            </a:r>
          </a:p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By: Henry Wadsworth </a:t>
            </a:r>
          </a:p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Longfellow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shot an arrow into the air,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fell to earth, I knew not where;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For, so swiftly it flew, the sight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Could not follow it in its flight.</a:t>
            </a:r>
          </a:p>
          <a:p>
            <a:pPr algn="ctr"/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breathed a song into the air,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fell to earth, I knew not where;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who has sight so keen and strong,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it can follow the flight of song?</a:t>
            </a:r>
          </a:p>
          <a:p>
            <a:pPr algn="ctr"/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Long, long afterward, in an oak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found the arrow, still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unbroke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the song, from beginning to end,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found again in the heart of a friend.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66509" y="3442815"/>
            <a:ext cx="3505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Arrow and the Song</a:t>
            </a:r>
          </a:p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By: Henry Wadsworth </a:t>
            </a:r>
          </a:p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Longfellow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shot an arrow into the air,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fell to earth, I knew not where;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For, so swiftly it flew, the sight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Could not follow it in its flight.</a:t>
            </a:r>
          </a:p>
          <a:p>
            <a:pPr algn="ctr"/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breathed a song into the air,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fell to earth, I knew not where;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who has sight so keen and strong,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it can follow the flight of song?</a:t>
            </a:r>
          </a:p>
          <a:p>
            <a:pPr algn="ctr"/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Long, long afterward, in an oak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found the arrow, still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unbroke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the song, from beginning to end,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found again in the heart of a friend.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73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696</Words>
  <Application>Microsoft Office PowerPoint</Application>
  <PresentationFormat>On-screen Show (4:3)</PresentationFormat>
  <Paragraphs>102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The Classical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TCA L.Bouwens (Admin)</dc:creator>
  <cp:lastModifiedBy>TCA L.Bouwens (Admin)</cp:lastModifiedBy>
  <cp:revision>1</cp:revision>
  <dcterms:created xsi:type="dcterms:W3CDTF">2014-11-10T22:56:50Z</dcterms:created>
  <dcterms:modified xsi:type="dcterms:W3CDTF">2014-11-10T23:02:48Z</dcterms:modified>
</cp:coreProperties>
</file>